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8288000" cy="10287000"/>
  <p:notesSz cx="10287000" cy="1828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2511C"/>
    <a:srgbClr val="00AF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22" autoAdjust="0"/>
    <p:restoredTop sz="83559" autoAdjust="0"/>
  </p:normalViewPr>
  <p:slideViewPr>
    <p:cSldViewPr>
      <p:cViewPr varScale="1">
        <p:scale>
          <a:sx n="62" d="100"/>
          <a:sy n="62" d="100"/>
        </p:scale>
        <p:origin x="84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827713" y="0"/>
            <a:ext cx="4457700" cy="917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F217F6-FC3B-4520-9ECA-37D9B8A60679}" type="datetimeFigureOut">
              <a:rPr lang="ko-KR" altLang="en-US" smtClean="0"/>
              <a:t>2021-02-15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342900" y="2286000"/>
            <a:ext cx="10972800" cy="617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28700" y="8801100"/>
            <a:ext cx="8229600" cy="7200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827713" y="17372013"/>
            <a:ext cx="4457700" cy="9159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BC410B-EB37-4A82-ABE2-FABCBB88805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6791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BC410B-EB37-4A82-ABE2-FABCBB888056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4646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166F1F-CE9B-4651-A6AA-CD717754106B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Char char="•"/>
            </a:pPr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6116CE-C4A3-4A05-B2D7-7C2E9A889C0F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393E5F-521B-4CAD-9D3A-AE923D912DC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166F1F-CE9B-4651-A6AA-CD717754106B}" type="datetimeFigureOut">
              <a:rPr lang="en-US" smtClean="0"/>
              <a:t>2/15/2021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21451-1387-4CA6-816F-3879F97B5CBC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�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�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�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jpe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21.png"/><Relationship Id="rId3" Type="http://schemas.openxmlformats.org/officeDocument/2006/relationships/image" Target="../media/image14.png"/><Relationship Id="rId7" Type="http://schemas.openxmlformats.org/officeDocument/2006/relationships/image" Target="../media/image5.png"/><Relationship Id="rId12" Type="http://schemas.openxmlformats.org/officeDocument/2006/relationships/image" Target="../media/image20.png"/><Relationship Id="rId2" Type="http://schemas.openxmlformats.org/officeDocument/2006/relationships/image" Target="../media/image13.png"/><Relationship Id="rId16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11" Type="http://schemas.openxmlformats.org/officeDocument/2006/relationships/image" Target="../media/image19.png"/><Relationship Id="rId5" Type="http://schemas.openxmlformats.org/officeDocument/2006/relationships/image" Target="../media/image15.png"/><Relationship Id="rId15" Type="http://schemas.openxmlformats.org/officeDocument/2006/relationships/image" Target="../media/image11.png"/><Relationship Id="rId10" Type="http://schemas.openxmlformats.org/officeDocument/2006/relationships/image" Target="../media/image18.png"/><Relationship Id="rId4" Type="http://schemas.openxmlformats.org/officeDocument/2006/relationships/image" Target="../media/image8.png"/><Relationship Id="rId9" Type="http://schemas.openxmlformats.org/officeDocument/2006/relationships/image" Target="../media/image17.png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6.png"/><Relationship Id="rId7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5E5E5E">
            <a:alpha val="6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marvin-meyer-571072-unsplash.jpg" descr="marvin-meyer-571072-unsplash.jpg"/>
          <p:cNvPicPr>
            <a:picLocks noChangeAspect="1"/>
          </p:cNvPicPr>
          <p:nvPr/>
        </p:nvPicPr>
        <p:blipFill>
          <a:blip r:embed="rId3">
            <a:alphaModFix amt="78402"/>
          </a:blip>
          <a:srcRect t="7812" b="7812"/>
          <a:stretch>
            <a:fillRect/>
          </a:stretch>
        </p:blipFill>
        <p:spPr>
          <a:xfrm>
            <a:off x="1" y="1"/>
            <a:ext cx="18288000" cy="10287000"/>
          </a:xfrm>
          <a:prstGeom prst="rect">
            <a:avLst/>
          </a:prstGeom>
        </p:spPr>
      </p:pic>
      <p:pic>
        <p:nvPicPr>
          <p:cNvPr id="55" name="그림 54">
            <a:extLst>
              <a:ext uri="{FF2B5EF4-FFF2-40B4-BE49-F238E27FC236}">
                <a16:creationId xmlns:a16="http://schemas.microsoft.com/office/drawing/2014/main" id="{B51A99E5-D291-449C-8BFA-288350CA2F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1002" name="그룹 1002"/>
          <p:cNvGrpSpPr/>
          <p:nvPr/>
        </p:nvGrpSpPr>
        <p:grpSpPr>
          <a:xfrm>
            <a:off x="1517437" y="1821727"/>
            <a:ext cx="15072086" cy="3883221"/>
            <a:chOff x="1517437" y="1821727"/>
            <a:chExt cx="15072086" cy="388322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2140178" y="2549013"/>
              <a:ext cx="858670" cy="190905"/>
              <a:chOff x="2140178" y="2549013"/>
              <a:chExt cx="858670" cy="190905"/>
            </a:xfrm>
          </p:grpSpPr>
          <p:grpSp>
            <p:nvGrpSpPr>
              <p:cNvPr id="1004" name="그룹 1004"/>
              <p:cNvGrpSpPr/>
              <p:nvPr/>
            </p:nvGrpSpPr>
            <p:grpSpPr>
              <a:xfrm>
                <a:off x="2140178" y="2549013"/>
                <a:ext cx="858670" cy="89287"/>
                <a:chOff x="2140178" y="2549013"/>
                <a:chExt cx="858670" cy="89287"/>
              </a:xfrm>
            </p:grpSpPr>
            <p:pic>
              <p:nvPicPr>
                <p:cNvPr id="9" name="Object 8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2140178" y="2549013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05" name="그룹 1005"/>
              <p:cNvGrpSpPr/>
              <p:nvPr/>
            </p:nvGrpSpPr>
            <p:grpSpPr>
              <a:xfrm>
                <a:off x="2140178" y="2650631"/>
                <a:ext cx="858670" cy="89287"/>
                <a:chOff x="2140178" y="2650631"/>
                <a:chExt cx="858670" cy="89287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2140178" y="2650631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06" name="그룹 1006"/>
            <p:cNvGrpSpPr/>
            <p:nvPr/>
          </p:nvGrpSpPr>
          <p:grpSpPr>
            <a:xfrm>
              <a:off x="15299769" y="2458313"/>
              <a:ext cx="815915" cy="181400"/>
              <a:chOff x="15299769" y="2458313"/>
              <a:chExt cx="815915" cy="181400"/>
            </a:xfrm>
          </p:grpSpPr>
          <p:grpSp>
            <p:nvGrpSpPr>
              <p:cNvPr id="1007" name="그룹 1007"/>
              <p:cNvGrpSpPr/>
              <p:nvPr/>
            </p:nvGrpSpPr>
            <p:grpSpPr>
              <a:xfrm>
                <a:off x="15299769" y="2458313"/>
                <a:ext cx="815915" cy="84841"/>
                <a:chOff x="15299769" y="2458313"/>
                <a:chExt cx="815915" cy="84841"/>
              </a:xfrm>
            </p:grpSpPr>
            <p:pic>
              <p:nvPicPr>
                <p:cNvPr id="17" name="Object 16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299769" y="2458313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08" name="그룹 1008"/>
              <p:cNvGrpSpPr/>
              <p:nvPr/>
            </p:nvGrpSpPr>
            <p:grpSpPr>
              <a:xfrm>
                <a:off x="15299769" y="2554871"/>
                <a:ext cx="815915" cy="84841"/>
                <a:chOff x="15299769" y="2554871"/>
                <a:chExt cx="815915" cy="84841"/>
              </a:xfrm>
            </p:grpSpPr>
            <p:pic>
              <p:nvPicPr>
                <p:cNvPr id="20" name="Object 19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299769" y="2554871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09" name="그룹 1009"/>
            <p:cNvGrpSpPr/>
            <p:nvPr/>
          </p:nvGrpSpPr>
          <p:grpSpPr>
            <a:xfrm>
              <a:off x="1517437" y="5471244"/>
              <a:ext cx="233695" cy="233704"/>
              <a:chOff x="1517437" y="5471244"/>
              <a:chExt cx="233695" cy="233704"/>
            </a:xfrm>
          </p:grpSpPr>
          <p:pic>
            <p:nvPicPr>
              <p:cNvPr id="24" name="Object 23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517437" y="5471244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0" name="그룹 1010"/>
            <p:cNvGrpSpPr/>
            <p:nvPr/>
          </p:nvGrpSpPr>
          <p:grpSpPr>
            <a:xfrm>
              <a:off x="12163600" y="2055430"/>
              <a:ext cx="233695" cy="233704"/>
              <a:chOff x="12163600" y="2055430"/>
              <a:chExt cx="233695" cy="233704"/>
            </a:xfrm>
          </p:grpSpPr>
          <p:pic>
            <p:nvPicPr>
              <p:cNvPr id="27" name="Object 26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2163600" y="2055430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1" name="그룹 1011"/>
            <p:cNvGrpSpPr/>
            <p:nvPr/>
          </p:nvGrpSpPr>
          <p:grpSpPr>
            <a:xfrm>
              <a:off x="6226977" y="1821727"/>
              <a:ext cx="233695" cy="233704"/>
              <a:chOff x="6226977" y="1821727"/>
              <a:chExt cx="233695" cy="233704"/>
            </a:xfrm>
          </p:grpSpPr>
          <p:pic>
            <p:nvPicPr>
              <p:cNvPr id="30" name="Object 29"/>
              <p:cNvPicPr>
                <a:picLocks noChangeAspect="1"/>
              </p:cNvPicPr>
              <p:nvPr/>
            </p:nvPicPr>
            <p:blipFill>
              <a:blip r:embed="rId9" cstate="print"/>
              <a:stretch>
                <a:fillRect/>
              </a:stretch>
            </p:blipFill>
            <p:spPr>
              <a:xfrm>
                <a:off x="6226977" y="1821727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2" name="그룹 1012"/>
            <p:cNvGrpSpPr/>
            <p:nvPr/>
          </p:nvGrpSpPr>
          <p:grpSpPr>
            <a:xfrm>
              <a:off x="16355827" y="5394772"/>
              <a:ext cx="233695" cy="233704"/>
              <a:chOff x="16355827" y="5394772"/>
              <a:chExt cx="233695" cy="233704"/>
            </a:xfrm>
          </p:grpSpPr>
          <p:pic>
            <p:nvPicPr>
              <p:cNvPr id="33" name="Object 32"/>
              <p:cNvPicPr>
                <a:picLocks noChangeAspect="1"/>
              </p:cNvPicPr>
              <p:nvPr/>
            </p:nvPicPr>
            <p:blipFill>
              <a:blip r:embed="rId10" cstate="print"/>
              <a:stretch>
                <a:fillRect/>
              </a:stretch>
            </p:blipFill>
            <p:spPr>
              <a:xfrm>
                <a:off x="16355827" y="5394772"/>
                <a:ext cx="233695" cy="233704"/>
              </a:xfrm>
              <a:prstGeom prst="rect">
                <a:avLst/>
              </a:prstGeom>
            </p:spPr>
          </p:pic>
        </p:grpSp>
      </p:grpSp>
      <p:sp>
        <p:nvSpPr>
          <p:cNvPr id="36" name="Object 36"/>
          <p:cNvSpPr txBox="1"/>
          <p:nvPr/>
        </p:nvSpPr>
        <p:spPr>
          <a:xfrm>
            <a:off x="2722524" y="3551727"/>
            <a:ext cx="12842952" cy="2005637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9600" kern="0" spc="-7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동시성과 </a:t>
            </a:r>
            <a:r>
              <a:rPr lang="ko-KR" altLang="en-US" sz="9600" kern="0" spc="-700" dirty="0" err="1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병렬성</a:t>
            </a:r>
            <a:r>
              <a:rPr lang="ko-KR" altLang="en-US" sz="9600" kern="0" spc="-700" dirty="0">
                <a:solidFill>
                  <a:schemeClr val="bg1"/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  <a:cs typeface="에스코어 드림 8" pitchFamily="34" charset="0"/>
              </a:rPr>
              <a:t> 배우기</a:t>
            </a:r>
            <a:endParaRPr lang="en-US" altLang="ko-KR" sz="900" dirty="0">
              <a:solidFill>
                <a:schemeClr val="bg1"/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40" name="Object 40"/>
          <p:cNvSpPr txBox="1"/>
          <p:nvPr/>
        </p:nvSpPr>
        <p:spPr>
          <a:xfrm>
            <a:off x="14782800" y="9219979"/>
            <a:ext cx="3429000" cy="1943321"/>
          </a:xfrm>
          <a:prstGeom prst="rect">
            <a:avLst/>
          </a:prstGeom>
          <a:noFill/>
        </p:spPr>
        <p:txBody>
          <a:bodyPr wrap="square" rtlCol="0"/>
          <a:lstStyle/>
          <a:p>
            <a:pPr algn="r"/>
            <a:r>
              <a:rPr lang="ko-KR" altLang="en-US" sz="2800" kern="0" spc="-1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고수가 되는 </a:t>
            </a:r>
            <a:r>
              <a:rPr lang="ko-KR" altLang="en-US" sz="2800" kern="0" spc="-1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파이썬</a:t>
            </a:r>
            <a:endParaRPr lang="en-US" altLang="ko-KR" sz="2800" kern="0" spc="-100" dirty="0" smtClean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  <a:p>
            <a:pPr algn="r"/>
            <a:r>
              <a:rPr lang="ko-KR" altLang="en-US" sz="2800" kern="0" spc="-1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좋은사람</a:t>
            </a:r>
            <a:endParaRPr lang="en-US" sz="11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grpSp>
        <p:nvGrpSpPr>
          <p:cNvPr id="1014" name="그룹 1014"/>
          <p:cNvGrpSpPr/>
          <p:nvPr/>
        </p:nvGrpSpPr>
        <p:grpSpPr>
          <a:xfrm>
            <a:off x="9754716" y="2822948"/>
            <a:ext cx="820388" cy="500782"/>
            <a:chOff x="9754716" y="2822948"/>
            <a:chExt cx="820388" cy="500782"/>
          </a:xfrm>
        </p:grpSpPr>
        <p:pic>
          <p:nvPicPr>
            <p:cNvPr id="42" name="Object 4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9754716" y="2822948"/>
              <a:ext cx="820388" cy="500782"/>
            </a:xfrm>
            <a:prstGeom prst="rect">
              <a:avLst/>
            </a:prstGeom>
          </p:spPr>
        </p:pic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12" cstate="print"/>
          <a:stretch>
            <a:fillRect/>
          </a:stretch>
        </p:blipFill>
        <p:spPr>
          <a:xfrm>
            <a:off x="3661752" y="5981700"/>
            <a:ext cx="10999481" cy="1266079"/>
          </a:xfrm>
          <a:prstGeom prst="rect">
            <a:avLst/>
          </a:prstGeom>
        </p:spPr>
      </p:pic>
      <p:grpSp>
        <p:nvGrpSpPr>
          <p:cNvPr id="1016" name="그룹 1016"/>
          <p:cNvGrpSpPr/>
          <p:nvPr/>
        </p:nvGrpSpPr>
        <p:grpSpPr>
          <a:xfrm>
            <a:off x="4114800" y="6330042"/>
            <a:ext cx="637177" cy="611021"/>
            <a:chOff x="4405914" y="6035241"/>
            <a:chExt cx="637177" cy="611021"/>
          </a:xfrm>
        </p:grpSpPr>
        <p:pic>
          <p:nvPicPr>
            <p:cNvPr id="49" name="Object 48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>
              <a:off x="4405914" y="6035241"/>
              <a:ext cx="637177" cy="611021"/>
            </a:xfrm>
            <a:prstGeom prst="rect">
              <a:avLst/>
            </a:prstGeom>
          </p:spPr>
        </p:pic>
      </p:grpSp>
      <p:sp>
        <p:nvSpPr>
          <p:cNvPr id="51" name="Object 51"/>
          <p:cNvSpPr txBox="1"/>
          <p:nvPr/>
        </p:nvSpPr>
        <p:spPr>
          <a:xfrm>
            <a:off x="4792672" y="6257179"/>
            <a:ext cx="9609128" cy="7747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en-US" altLang="ko-KR" sz="4000" kern="0" spc="-200" dirty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Difference between Process And Thread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9" name="logow.png" descr="logow.png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52400" y="9105900"/>
            <a:ext cx="4869325" cy="895956"/>
          </a:xfrm>
          <a:prstGeom prst="rect">
            <a:avLst/>
          </a:prstGeom>
          <a:ln w="12700">
            <a:miter lim="400000"/>
          </a:ln>
        </p:spPr>
      </p:pic>
      <p:sp>
        <p:nvSpPr>
          <p:cNvPr id="56" name="Object 56"/>
          <p:cNvSpPr txBox="1"/>
          <p:nvPr/>
        </p:nvSpPr>
        <p:spPr>
          <a:xfrm>
            <a:off x="76200" y="190500"/>
            <a:ext cx="51054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1. </a:t>
            </a:r>
            <a:r>
              <a:rPr lang="en-US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Multithreading</a:t>
            </a:r>
          </a:p>
          <a:p>
            <a:endParaRPr lang="en-US" sz="2700" dirty="0">
              <a:solidFill>
                <a:schemeClr val="accent4">
                  <a:lumMod val="20000"/>
                  <a:lumOff val="80000"/>
                </a:schemeClr>
              </a:solidFill>
              <a:latin typeface="에스코어 드림 8 Heavy" panose="020B0903030302020204" pitchFamily="34" charset="-127"/>
              <a:ea typeface="에스코어 드림 8 Heavy" panose="020B0903030302020204" pitchFamily="34" charset="-127"/>
            </a:endParaRPr>
          </a:p>
        </p:txBody>
      </p:sp>
      <p:sp>
        <p:nvSpPr>
          <p:cNvPr id="5" name="타원 4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1" name="타원 60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타원 61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12511C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1" name="그룹 1001"/>
          <p:cNvGrpSpPr/>
          <p:nvPr/>
        </p:nvGrpSpPr>
        <p:grpSpPr>
          <a:xfrm>
            <a:off x="-7995162" y="-4194298"/>
            <a:ext cx="34419048" cy="18745199"/>
            <a:chOff x="-8066667" y="-4080952"/>
            <a:chExt cx="34419048" cy="18745199"/>
          </a:xfrm>
        </p:grpSpPr>
        <p:pic>
          <p:nvPicPr>
            <p:cNvPr id="3" name="Object 2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-8066667" y="-4080952"/>
              <a:ext cx="34419048" cy="18745199"/>
            </a:xfrm>
            <a:prstGeom prst="rect">
              <a:avLst/>
            </a:prstGeom>
          </p:spPr>
        </p:pic>
        <p:pic>
          <p:nvPicPr>
            <p:cNvPr id="4" name="Object 3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35480" y="885764"/>
              <a:ext cx="17412139" cy="9019281"/>
            </a:xfrm>
            <a:prstGeom prst="rect">
              <a:avLst/>
            </a:prstGeom>
          </p:spPr>
        </p:pic>
      </p:grpSp>
      <p:grpSp>
        <p:nvGrpSpPr>
          <p:cNvPr id="1002" name="그룹 1002"/>
          <p:cNvGrpSpPr/>
          <p:nvPr/>
        </p:nvGrpSpPr>
        <p:grpSpPr>
          <a:xfrm>
            <a:off x="1142811" y="4190029"/>
            <a:ext cx="3108659" cy="4061951"/>
            <a:chOff x="1142811" y="4190029"/>
            <a:chExt cx="3108659" cy="4061951"/>
          </a:xfrm>
        </p:grpSpPr>
        <p:grpSp>
          <p:nvGrpSpPr>
            <p:cNvPr id="1003" name="그룹 1003"/>
            <p:cNvGrpSpPr/>
            <p:nvPr/>
          </p:nvGrpSpPr>
          <p:grpSpPr>
            <a:xfrm>
              <a:off x="1142811" y="8018276"/>
              <a:ext cx="233695" cy="233704"/>
              <a:chOff x="1142811" y="8018276"/>
              <a:chExt cx="233695" cy="233704"/>
            </a:xfrm>
          </p:grpSpPr>
          <p:pic>
            <p:nvPicPr>
              <p:cNvPr id="8" name="Object 7"/>
              <p:cNvPicPr>
                <a:picLocks noChangeAspect="1"/>
              </p:cNvPicPr>
              <p:nvPr/>
            </p:nvPicPr>
            <p:blipFill>
              <a:blip r:embed="rId4" cstate="print"/>
              <a:stretch>
                <a:fillRect/>
              </a:stretch>
            </p:blipFill>
            <p:spPr>
              <a:xfrm>
                <a:off x="1142811" y="8018276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04" name="그룹 1004"/>
            <p:cNvGrpSpPr/>
            <p:nvPr/>
          </p:nvGrpSpPr>
          <p:grpSpPr>
            <a:xfrm>
              <a:off x="3435556" y="4190029"/>
              <a:ext cx="815915" cy="181400"/>
              <a:chOff x="3435556" y="4190029"/>
              <a:chExt cx="815915" cy="181400"/>
            </a:xfrm>
          </p:grpSpPr>
          <p:grpSp>
            <p:nvGrpSpPr>
              <p:cNvPr id="1005" name="그룹 1005"/>
              <p:cNvGrpSpPr/>
              <p:nvPr/>
            </p:nvGrpSpPr>
            <p:grpSpPr>
              <a:xfrm>
                <a:off x="3435556" y="4190029"/>
                <a:ext cx="815915" cy="84841"/>
                <a:chOff x="3435556" y="4190029"/>
                <a:chExt cx="815915" cy="84841"/>
              </a:xfrm>
            </p:grpSpPr>
            <p:pic>
              <p:nvPicPr>
                <p:cNvPr id="12" name="Object 11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3435556" y="4190029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06" name="그룹 1006"/>
              <p:cNvGrpSpPr/>
              <p:nvPr/>
            </p:nvGrpSpPr>
            <p:grpSpPr>
              <a:xfrm>
                <a:off x="3435556" y="4286587"/>
                <a:ext cx="815915" cy="84841"/>
                <a:chOff x="3435556" y="4286587"/>
                <a:chExt cx="815915" cy="84841"/>
              </a:xfrm>
            </p:grpSpPr>
            <p:pic>
              <p:nvPicPr>
                <p:cNvPr id="15" name="Object 14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3435556" y="4286587"/>
                  <a:ext cx="815915" cy="84841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1007" name="그룹 1007"/>
          <p:cNvGrpSpPr/>
          <p:nvPr/>
        </p:nvGrpSpPr>
        <p:grpSpPr>
          <a:xfrm>
            <a:off x="13875675" y="2507564"/>
            <a:ext cx="3165978" cy="5605418"/>
            <a:chOff x="13875675" y="2507564"/>
            <a:chExt cx="3165978" cy="560541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5796403" y="5356279"/>
              <a:ext cx="858670" cy="190905"/>
              <a:chOff x="15796403" y="5356279"/>
              <a:chExt cx="858670" cy="190905"/>
            </a:xfrm>
          </p:grpSpPr>
          <p:grpSp>
            <p:nvGrpSpPr>
              <p:cNvPr id="1009" name="그룹 1009"/>
              <p:cNvGrpSpPr/>
              <p:nvPr/>
            </p:nvGrpSpPr>
            <p:grpSpPr>
              <a:xfrm>
                <a:off x="15796403" y="5356279"/>
                <a:ext cx="858670" cy="89287"/>
                <a:chOff x="15796403" y="5356279"/>
                <a:chExt cx="858670" cy="89287"/>
              </a:xfrm>
            </p:grpSpPr>
            <p:pic>
              <p:nvPicPr>
                <p:cNvPr id="22" name="Object 21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796403" y="5356279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10" name="그룹 1010"/>
              <p:cNvGrpSpPr/>
              <p:nvPr/>
            </p:nvGrpSpPr>
            <p:grpSpPr>
              <a:xfrm>
                <a:off x="15796403" y="5457897"/>
                <a:ext cx="858670" cy="89287"/>
                <a:chOff x="15796403" y="5457897"/>
                <a:chExt cx="858670" cy="89287"/>
              </a:xfrm>
            </p:grpSpPr>
            <p:pic>
              <p:nvPicPr>
                <p:cNvPr id="25" name="Object 24"/>
                <p:cNvPicPr>
                  <a:picLocks noChangeAspect="1"/>
                </p:cNvPicPr>
                <p:nvPr/>
              </p:nvPicPr>
              <p:blipFill>
                <a:blip r:embed="rId6" cstate="print"/>
                <a:stretch>
                  <a:fillRect/>
                </a:stretch>
              </p:blipFill>
              <p:spPr>
                <a:xfrm>
                  <a:off x="15796403" y="5457897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1" name="그룹 1011"/>
            <p:cNvGrpSpPr/>
            <p:nvPr/>
          </p:nvGrpSpPr>
          <p:grpSpPr>
            <a:xfrm>
              <a:off x="16225738" y="2507564"/>
              <a:ext cx="815915" cy="181400"/>
              <a:chOff x="16225738" y="2507564"/>
              <a:chExt cx="815915" cy="181400"/>
            </a:xfrm>
          </p:grpSpPr>
          <p:grpSp>
            <p:nvGrpSpPr>
              <p:cNvPr id="1012" name="그룹 1012"/>
              <p:cNvGrpSpPr/>
              <p:nvPr/>
            </p:nvGrpSpPr>
            <p:grpSpPr>
              <a:xfrm>
                <a:off x="16225738" y="2507564"/>
                <a:ext cx="815915" cy="84841"/>
                <a:chOff x="16225738" y="2507564"/>
                <a:chExt cx="815915" cy="84841"/>
              </a:xfrm>
            </p:grpSpPr>
            <p:pic>
              <p:nvPicPr>
                <p:cNvPr id="30" name="Object 29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6225738" y="2507564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13" name="그룹 1013"/>
              <p:cNvGrpSpPr/>
              <p:nvPr/>
            </p:nvGrpSpPr>
            <p:grpSpPr>
              <a:xfrm>
                <a:off x="16225738" y="2604123"/>
                <a:ext cx="815915" cy="84841"/>
                <a:chOff x="16225738" y="2604123"/>
                <a:chExt cx="815915" cy="84841"/>
              </a:xfrm>
            </p:grpSpPr>
            <p:pic>
              <p:nvPicPr>
                <p:cNvPr id="33" name="Object 32"/>
                <p:cNvPicPr>
                  <a:picLocks noChangeAspect="1"/>
                </p:cNvPicPr>
                <p:nvPr/>
              </p:nvPicPr>
              <p:blipFill>
                <a:blip r:embed="rId5" cstate="print"/>
                <a:stretch>
                  <a:fillRect/>
                </a:stretch>
              </p:blipFill>
              <p:spPr>
                <a:xfrm>
                  <a:off x="16225738" y="2604123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4" name="그룹 1014"/>
            <p:cNvGrpSpPr/>
            <p:nvPr/>
          </p:nvGrpSpPr>
          <p:grpSpPr>
            <a:xfrm>
              <a:off x="16655073" y="7879278"/>
              <a:ext cx="233695" cy="233704"/>
              <a:chOff x="16655073" y="7879278"/>
              <a:chExt cx="233695" cy="233704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7" cstate="print"/>
              <a:stretch>
                <a:fillRect/>
              </a:stretch>
            </p:blipFill>
            <p:spPr>
              <a:xfrm>
                <a:off x="16655073" y="7879278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3875675" y="3837767"/>
              <a:ext cx="233695" cy="233704"/>
              <a:chOff x="13875675" y="3837767"/>
              <a:chExt cx="233695" cy="233704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8" cstate="print"/>
              <a:stretch>
                <a:fillRect/>
              </a:stretch>
            </p:blipFill>
            <p:spPr>
              <a:xfrm>
                <a:off x="13875675" y="3837767"/>
                <a:ext cx="233695" cy="233704"/>
              </a:xfrm>
              <a:prstGeom prst="rect">
                <a:avLst/>
              </a:prstGeom>
            </p:spPr>
          </p:pic>
        </p:grpSp>
      </p:grpSp>
      <p:pic>
        <p:nvPicPr>
          <p:cNvPr id="46" name="Object 45"/>
          <p:cNvPicPr>
            <a:picLocks noChangeAspect="1"/>
          </p:cNvPicPr>
          <p:nvPr/>
        </p:nvPicPr>
        <p:blipFill>
          <a:blip r:embed="rId9" cstate="print"/>
          <a:stretch>
            <a:fillRect/>
          </a:stretch>
        </p:blipFill>
        <p:spPr>
          <a:xfrm>
            <a:off x="2999587" y="3236051"/>
            <a:ext cx="12133388" cy="6327049"/>
          </a:xfrm>
          <a:prstGeom prst="rect">
            <a:avLst/>
          </a:prstGeom>
          <a:noFill/>
        </p:spPr>
      </p:pic>
      <p:sp>
        <p:nvSpPr>
          <p:cNvPr id="69" name="Object 69"/>
          <p:cNvSpPr txBox="1"/>
          <p:nvPr/>
        </p:nvSpPr>
        <p:spPr>
          <a:xfrm>
            <a:off x="4446259" y="3660863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멀티 스레드 개념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1022" name="그룹 1022"/>
          <p:cNvGrpSpPr/>
          <p:nvPr/>
        </p:nvGrpSpPr>
        <p:grpSpPr>
          <a:xfrm>
            <a:off x="3953607" y="3733860"/>
            <a:ext cx="360208" cy="360214"/>
            <a:chOff x="6771848" y="5454665"/>
            <a:chExt cx="360208" cy="360214"/>
          </a:xfrm>
        </p:grpSpPr>
        <p:pic>
          <p:nvPicPr>
            <p:cNvPr id="71" name="Object 70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5454665"/>
              <a:ext cx="360208" cy="360214"/>
            </a:xfrm>
            <a:prstGeom prst="rect">
              <a:avLst/>
            </a:prstGeom>
          </p:spPr>
        </p:pic>
      </p:grpSp>
      <p:grpSp>
        <p:nvGrpSpPr>
          <p:cNvPr id="1023" name="그룹 1023"/>
          <p:cNvGrpSpPr/>
          <p:nvPr/>
        </p:nvGrpSpPr>
        <p:grpSpPr>
          <a:xfrm>
            <a:off x="3953607" y="4759937"/>
            <a:ext cx="360208" cy="360214"/>
            <a:chOff x="6771848" y="6429570"/>
            <a:chExt cx="360208" cy="360214"/>
          </a:xfrm>
        </p:grpSpPr>
        <p:pic>
          <p:nvPicPr>
            <p:cNvPr id="75" name="Object 74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6429570"/>
              <a:ext cx="360208" cy="360214"/>
            </a:xfrm>
            <a:prstGeom prst="rect">
              <a:avLst/>
            </a:prstGeom>
          </p:spPr>
        </p:pic>
      </p:grpSp>
      <p:grpSp>
        <p:nvGrpSpPr>
          <p:cNvPr id="1024" name="그룹 1024"/>
          <p:cNvGrpSpPr/>
          <p:nvPr/>
        </p:nvGrpSpPr>
        <p:grpSpPr>
          <a:xfrm>
            <a:off x="3953607" y="5786014"/>
            <a:ext cx="360208" cy="360214"/>
            <a:chOff x="6771848" y="7489800"/>
            <a:chExt cx="360208" cy="360214"/>
          </a:xfrm>
        </p:grpSpPr>
        <p:pic>
          <p:nvPicPr>
            <p:cNvPr id="79" name="Object 7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7489800"/>
              <a:ext cx="360208" cy="360214"/>
            </a:xfrm>
            <a:prstGeom prst="rect">
              <a:avLst/>
            </a:prstGeom>
          </p:spPr>
        </p:pic>
      </p:grpSp>
      <p:grpSp>
        <p:nvGrpSpPr>
          <p:cNvPr id="1025" name="그룹 1025"/>
          <p:cNvGrpSpPr/>
          <p:nvPr/>
        </p:nvGrpSpPr>
        <p:grpSpPr>
          <a:xfrm>
            <a:off x="3418086" y="4259956"/>
            <a:ext cx="9314286" cy="96000"/>
            <a:chOff x="6236327" y="5980761"/>
            <a:chExt cx="9314286" cy="96000"/>
          </a:xfrm>
        </p:grpSpPr>
        <p:pic>
          <p:nvPicPr>
            <p:cNvPr id="82" name="Object 81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5980761"/>
              <a:ext cx="9314286" cy="96000"/>
            </a:xfrm>
            <a:prstGeom prst="rect">
              <a:avLst/>
            </a:prstGeom>
          </p:spPr>
        </p:pic>
      </p:grpSp>
      <p:grpSp>
        <p:nvGrpSpPr>
          <p:cNvPr id="1026" name="그룹 1026"/>
          <p:cNvGrpSpPr/>
          <p:nvPr/>
        </p:nvGrpSpPr>
        <p:grpSpPr>
          <a:xfrm>
            <a:off x="3418086" y="5306586"/>
            <a:ext cx="9314286" cy="96000"/>
            <a:chOff x="6236327" y="7104191"/>
            <a:chExt cx="9314286" cy="96000"/>
          </a:xfrm>
        </p:grpSpPr>
        <p:pic>
          <p:nvPicPr>
            <p:cNvPr id="85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1032" name="그룹 1032"/>
          <p:cNvGrpSpPr/>
          <p:nvPr/>
        </p:nvGrpSpPr>
        <p:grpSpPr>
          <a:xfrm>
            <a:off x="2133600" y="3236051"/>
            <a:ext cx="561187" cy="893168"/>
            <a:chOff x="4721692" y="4417105"/>
            <a:chExt cx="561187" cy="893168"/>
          </a:xfrm>
        </p:grpSpPr>
        <p:pic>
          <p:nvPicPr>
            <p:cNvPr id="103" name="Object 102"/>
            <p:cNvPicPr>
              <a:picLocks noChangeAspect="1"/>
            </p:cNvPicPr>
            <p:nvPr/>
          </p:nvPicPr>
          <p:blipFill>
            <a:blip r:embed="rId12" cstate="print"/>
            <a:stretch>
              <a:fillRect/>
            </a:stretch>
          </p:blipFill>
          <p:spPr>
            <a:xfrm rot="1380000">
              <a:off x="4449909" y="3978655"/>
              <a:ext cx="1122374" cy="1786337"/>
            </a:xfrm>
            <a:prstGeom prst="rect">
              <a:avLst/>
            </a:prstGeom>
          </p:spPr>
        </p:pic>
        <p:pic>
          <p:nvPicPr>
            <p:cNvPr id="104" name="Object 103"/>
            <p:cNvPicPr>
              <a:picLocks noChangeAspect="1"/>
            </p:cNvPicPr>
            <p:nvPr/>
          </p:nvPicPr>
          <p:blipFill>
            <a:blip r:embed="rId13" cstate="print"/>
            <a:stretch>
              <a:fillRect/>
            </a:stretch>
          </p:blipFill>
          <p:spPr>
            <a:xfrm rot="1380000">
              <a:off x="4721692" y="4417105"/>
              <a:ext cx="561187" cy="893168"/>
            </a:xfrm>
            <a:prstGeom prst="rect">
              <a:avLst/>
            </a:prstGeom>
          </p:spPr>
        </p:pic>
      </p:grpSp>
      <p:pic>
        <p:nvPicPr>
          <p:cNvPr id="76" name="Object 45"/>
          <p:cNvPicPr>
            <a:picLocks noChangeAspect="1"/>
          </p:cNvPicPr>
          <p:nvPr/>
        </p:nvPicPr>
        <p:blipFill>
          <a:blip r:embed="rId14" cstate="print"/>
          <a:stretch>
            <a:fillRect/>
          </a:stretch>
        </p:blipFill>
        <p:spPr>
          <a:xfrm>
            <a:off x="2813995" y="1512194"/>
            <a:ext cx="12349805" cy="14215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78" name="그룹 1016"/>
          <p:cNvGrpSpPr/>
          <p:nvPr/>
        </p:nvGrpSpPr>
        <p:grpSpPr>
          <a:xfrm>
            <a:off x="3898382" y="1860384"/>
            <a:ext cx="637177" cy="611021"/>
            <a:chOff x="4405914" y="6035241"/>
            <a:chExt cx="637177" cy="611021"/>
          </a:xfrm>
        </p:grpSpPr>
        <p:pic>
          <p:nvPicPr>
            <p:cNvPr id="80" name="Object 48"/>
            <p:cNvPicPr>
              <a:picLocks noChangeAspect="1"/>
            </p:cNvPicPr>
            <p:nvPr/>
          </p:nvPicPr>
          <p:blipFill>
            <a:blip r:embed="rId15" cstate="print"/>
            <a:stretch>
              <a:fillRect/>
            </a:stretch>
          </p:blipFill>
          <p:spPr>
            <a:xfrm>
              <a:off x="4405914" y="6035241"/>
              <a:ext cx="637177" cy="611021"/>
            </a:xfrm>
            <a:prstGeom prst="rect">
              <a:avLst/>
            </a:prstGeom>
          </p:spPr>
        </p:pic>
      </p:grpSp>
      <p:sp>
        <p:nvSpPr>
          <p:cNvPr id="81" name="Object 51"/>
          <p:cNvSpPr txBox="1"/>
          <p:nvPr/>
        </p:nvSpPr>
        <p:spPr>
          <a:xfrm>
            <a:off x="4724400" y="1777938"/>
            <a:ext cx="8342624" cy="7747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5400" kern="0" spc="-200" dirty="0" smtClean="0">
                <a:solidFill>
                  <a:schemeClr val="accent1">
                    <a:lumMod val="50000"/>
                  </a:schemeClr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오늘 배울 내용</a:t>
            </a:r>
            <a:endParaRPr lang="en-US" sz="1600" dirty="0">
              <a:solidFill>
                <a:schemeClr val="accent1">
                  <a:lumMod val="50000"/>
                </a:schemeClr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Object 56"/>
          <p:cNvSpPr txBox="1"/>
          <p:nvPr/>
        </p:nvSpPr>
        <p:spPr>
          <a:xfrm>
            <a:off x="76200" y="190500"/>
            <a:ext cx="51054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1. </a:t>
            </a:r>
            <a:r>
              <a:rPr lang="en-US" altLang="ko-KR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Multithreading</a:t>
            </a:r>
          </a:p>
        </p:txBody>
      </p:sp>
      <p:sp>
        <p:nvSpPr>
          <p:cNvPr id="86" name="타원 85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0" name="logog.png" descr="logog.png"/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15544800" y="9207856"/>
            <a:ext cx="2133600" cy="392583"/>
          </a:xfrm>
          <a:prstGeom prst="rect">
            <a:avLst/>
          </a:prstGeom>
          <a:ln w="12700">
            <a:miter lim="400000"/>
          </a:ln>
        </p:spPr>
      </p:pic>
      <p:sp>
        <p:nvSpPr>
          <p:cNvPr id="91" name="Object 69"/>
          <p:cNvSpPr txBox="1"/>
          <p:nvPr/>
        </p:nvSpPr>
        <p:spPr>
          <a:xfrm>
            <a:off x="4446259" y="4651463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멀티 프로세스 개념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93" name="그룹 1026"/>
          <p:cNvGrpSpPr/>
          <p:nvPr/>
        </p:nvGrpSpPr>
        <p:grpSpPr>
          <a:xfrm>
            <a:off x="3418086" y="6353216"/>
            <a:ext cx="9314286" cy="96000"/>
            <a:chOff x="6236327" y="7104191"/>
            <a:chExt cx="9314286" cy="96000"/>
          </a:xfrm>
        </p:grpSpPr>
        <p:pic>
          <p:nvPicPr>
            <p:cNvPr id="94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grpSp>
        <p:nvGrpSpPr>
          <p:cNvPr id="96" name="그룹 1024"/>
          <p:cNvGrpSpPr/>
          <p:nvPr/>
        </p:nvGrpSpPr>
        <p:grpSpPr>
          <a:xfrm>
            <a:off x="3953607" y="6812091"/>
            <a:ext cx="360208" cy="360214"/>
            <a:chOff x="6771848" y="7489800"/>
            <a:chExt cx="360208" cy="360214"/>
          </a:xfrm>
        </p:grpSpPr>
        <p:pic>
          <p:nvPicPr>
            <p:cNvPr id="97" name="Object 78"/>
            <p:cNvPicPr>
              <a:picLocks noChangeAspect="1"/>
            </p:cNvPicPr>
            <p:nvPr/>
          </p:nvPicPr>
          <p:blipFill>
            <a:blip r:embed="rId10" cstate="print"/>
            <a:stretch>
              <a:fillRect/>
            </a:stretch>
          </p:blipFill>
          <p:spPr>
            <a:xfrm>
              <a:off x="6771848" y="7489800"/>
              <a:ext cx="360208" cy="360214"/>
            </a:xfrm>
            <a:prstGeom prst="rect">
              <a:avLst/>
            </a:prstGeom>
          </p:spPr>
        </p:pic>
      </p:grpSp>
      <p:grpSp>
        <p:nvGrpSpPr>
          <p:cNvPr id="98" name="그룹 1026"/>
          <p:cNvGrpSpPr/>
          <p:nvPr/>
        </p:nvGrpSpPr>
        <p:grpSpPr>
          <a:xfrm>
            <a:off x="3418086" y="7399846"/>
            <a:ext cx="9314286" cy="96000"/>
            <a:chOff x="6236327" y="7104191"/>
            <a:chExt cx="9314286" cy="96000"/>
          </a:xfrm>
        </p:grpSpPr>
        <p:pic>
          <p:nvPicPr>
            <p:cNvPr id="101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  <p:sp>
        <p:nvSpPr>
          <p:cNvPr id="109" name="Object 69"/>
          <p:cNvSpPr txBox="1"/>
          <p:nvPr/>
        </p:nvSpPr>
        <p:spPr>
          <a:xfrm>
            <a:off x="4446259" y="5678889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멀티 </a:t>
            </a:r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스레드 </a:t>
            </a:r>
            <a:r>
              <a:rPr lang="en-US" altLang="ko-KR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vs </a:t>
            </a:r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멀티 프로세스 차이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sp>
        <p:nvSpPr>
          <p:cNvPr id="112" name="Object 69"/>
          <p:cNvSpPr txBox="1"/>
          <p:nvPr/>
        </p:nvSpPr>
        <p:spPr>
          <a:xfrm>
            <a:off x="4446259" y="6711405"/>
            <a:ext cx="11964528" cy="796837"/>
          </a:xfrm>
          <a:prstGeom prst="rect">
            <a:avLst/>
          </a:prstGeom>
          <a:noFill/>
        </p:spPr>
        <p:txBody>
          <a:bodyPr wrap="square" rtlCol="0"/>
          <a:lstStyle/>
          <a:p>
            <a:pPr algn="just"/>
            <a:r>
              <a:rPr lang="ko-KR" altLang="en-US" sz="3200" kern="0" spc="-100" dirty="0" smtClean="0">
                <a:solidFill>
                  <a:schemeClr val="bg1"/>
                </a:solidFill>
                <a:latin typeface="에스코어 드림 6 Bold" panose="020B0703030302020204" pitchFamily="34" charset="-127"/>
                <a:ea typeface="에스코어 드림 6 Bold" panose="020B0703030302020204" pitchFamily="34" charset="-127"/>
              </a:rPr>
              <a:t>사용하는 이유</a:t>
            </a:r>
            <a:endParaRPr lang="en-US" sz="1400" dirty="0">
              <a:solidFill>
                <a:schemeClr val="bg1"/>
              </a:solidFill>
              <a:latin typeface="에스코어 드림 6 Bold" panose="020B0703030302020204" pitchFamily="34" charset="-127"/>
              <a:ea typeface="에스코어 드림 6 Bold" panose="020B0703030302020204" pitchFamily="34" charset="-127"/>
            </a:endParaRPr>
          </a:p>
        </p:txBody>
      </p:sp>
      <p:grpSp>
        <p:nvGrpSpPr>
          <p:cNvPr id="64" name="그룹 1026"/>
          <p:cNvGrpSpPr/>
          <p:nvPr/>
        </p:nvGrpSpPr>
        <p:grpSpPr>
          <a:xfrm>
            <a:off x="3418086" y="8423819"/>
            <a:ext cx="9314286" cy="96000"/>
            <a:chOff x="6236327" y="7104191"/>
            <a:chExt cx="9314286" cy="96000"/>
          </a:xfrm>
        </p:grpSpPr>
        <p:pic>
          <p:nvPicPr>
            <p:cNvPr id="65" name="Object 84"/>
            <p:cNvPicPr>
              <a:picLocks noChangeAspect="1"/>
            </p:cNvPicPr>
            <p:nvPr/>
          </p:nvPicPr>
          <p:blipFill>
            <a:blip r:embed="rId11" cstate="print"/>
            <a:stretch>
              <a:fillRect/>
            </a:stretch>
          </p:blipFill>
          <p:spPr>
            <a:xfrm>
              <a:off x="6236327" y="7104191"/>
              <a:ext cx="9314286" cy="96000"/>
            </a:xfrm>
            <a:prstGeom prst="rect">
              <a:avLst/>
            </a:prstGeom>
          </p:spPr>
        </p:pic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2511C">
            <a:alpha val="80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ject 2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7995162" y="-4229100"/>
            <a:ext cx="34419048" cy="18745199"/>
          </a:xfrm>
          <a:prstGeom prst="rect">
            <a:avLst/>
          </a:prstGeom>
        </p:spPr>
      </p:pic>
      <p:grpSp>
        <p:nvGrpSpPr>
          <p:cNvPr id="1007" name="그룹 1007"/>
          <p:cNvGrpSpPr/>
          <p:nvPr/>
        </p:nvGrpSpPr>
        <p:grpSpPr>
          <a:xfrm>
            <a:off x="13875675" y="2507564"/>
            <a:ext cx="3165978" cy="5605418"/>
            <a:chOff x="13875675" y="2507564"/>
            <a:chExt cx="3165978" cy="5605418"/>
          </a:xfrm>
        </p:grpSpPr>
        <p:grpSp>
          <p:nvGrpSpPr>
            <p:cNvPr id="1008" name="그룹 1008"/>
            <p:cNvGrpSpPr/>
            <p:nvPr/>
          </p:nvGrpSpPr>
          <p:grpSpPr>
            <a:xfrm>
              <a:off x="15796403" y="5356279"/>
              <a:ext cx="858670" cy="190905"/>
              <a:chOff x="15796403" y="5356279"/>
              <a:chExt cx="858670" cy="190905"/>
            </a:xfrm>
          </p:grpSpPr>
          <p:grpSp>
            <p:nvGrpSpPr>
              <p:cNvPr id="1009" name="그룹 1009"/>
              <p:cNvGrpSpPr/>
              <p:nvPr/>
            </p:nvGrpSpPr>
            <p:grpSpPr>
              <a:xfrm>
                <a:off x="15796403" y="5356279"/>
                <a:ext cx="858670" cy="89287"/>
                <a:chOff x="15796403" y="5356279"/>
                <a:chExt cx="858670" cy="89287"/>
              </a:xfrm>
            </p:grpSpPr>
            <p:pic>
              <p:nvPicPr>
                <p:cNvPr id="22" name="Object 21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5796403" y="5356279"/>
                  <a:ext cx="858670" cy="89287"/>
                </a:xfrm>
                <a:prstGeom prst="rect">
                  <a:avLst/>
                </a:prstGeom>
              </p:spPr>
            </p:pic>
          </p:grpSp>
          <p:grpSp>
            <p:nvGrpSpPr>
              <p:cNvPr id="1010" name="그룹 1010"/>
              <p:cNvGrpSpPr/>
              <p:nvPr/>
            </p:nvGrpSpPr>
            <p:grpSpPr>
              <a:xfrm>
                <a:off x="15796403" y="5457897"/>
                <a:ext cx="858670" cy="89287"/>
                <a:chOff x="15796403" y="5457897"/>
                <a:chExt cx="858670" cy="89287"/>
              </a:xfrm>
            </p:grpSpPr>
            <p:pic>
              <p:nvPicPr>
                <p:cNvPr id="25" name="Object 24"/>
                <p:cNvPicPr>
                  <a:picLocks noChangeAspect="1"/>
                </p:cNvPicPr>
                <p:nvPr/>
              </p:nvPicPr>
              <p:blipFill>
                <a:blip r:embed="rId3" cstate="print"/>
                <a:stretch>
                  <a:fillRect/>
                </a:stretch>
              </p:blipFill>
              <p:spPr>
                <a:xfrm>
                  <a:off x="15796403" y="5457897"/>
                  <a:ext cx="858670" cy="8928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1" name="그룹 1011"/>
            <p:cNvGrpSpPr/>
            <p:nvPr/>
          </p:nvGrpSpPr>
          <p:grpSpPr>
            <a:xfrm>
              <a:off x="16225738" y="2507564"/>
              <a:ext cx="815915" cy="181400"/>
              <a:chOff x="16225738" y="2507564"/>
              <a:chExt cx="815915" cy="181400"/>
            </a:xfrm>
          </p:grpSpPr>
          <p:grpSp>
            <p:nvGrpSpPr>
              <p:cNvPr id="1012" name="그룹 1012"/>
              <p:cNvGrpSpPr/>
              <p:nvPr/>
            </p:nvGrpSpPr>
            <p:grpSpPr>
              <a:xfrm>
                <a:off x="16225738" y="2507564"/>
                <a:ext cx="815915" cy="84841"/>
                <a:chOff x="16225738" y="2507564"/>
                <a:chExt cx="815915" cy="84841"/>
              </a:xfrm>
            </p:grpSpPr>
            <p:pic>
              <p:nvPicPr>
                <p:cNvPr id="30" name="Object 29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6225738" y="2507564"/>
                  <a:ext cx="815915" cy="84841"/>
                </a:xfrm>
                <a:prstGeom prst="rect">
                  <a:avLst/>
                </a:prstGeom>
              </p:spPr>
            </p:pic>
          </p:grpSp>
          <p:grpSp>
            <p:nvGrpSpPr>
              <p:cNvPr id="1013" name="그룹 1013"/>
              <p:cNvGrpSpPr/>
              <p:nvPr/>
            </p:nvGrpSpPr>
            <p:grpSpPr>
              <a:xfrm>
                <a:off x="16225738" y="2604123"/>
                <a:ext cx="815915" cy="84841"/>
                <a:chOff x="16225738" y="2604123"/>
                <a:chExt cx="815915" cy="84841"/>
              </a:xfrm>
            </p:grpSpPr>
            <p:pic>
              <p:nvPicPr>
                <p:cNvPr id="33" name="Object 32"/>
                <p:cNvPicPr>
                  <a:picLocks noChangeAspect="1"/>
                </p:cNvPicPr>
                <p:nvPr/>
              </p:nvPicPr>
              <p:blipFill>
                <a:blip r:embed="rId4" cstate="print"/>
                <a:stretch>
                  <a:fillRect/>
                </a:stretch>
              </p:blipFill>
              <p:spPr>
                <a:xfrm>
                  <a:off x="16225738" y="2604123"/>
                  <a:ext cx="815915" cy="84841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014" name="그룹 1014"/>
            <p:cNvGrpSpPr/>
            <p:nvPr/>
          </p:nvGrpSpPr>
          <p:grpSpPr>
            <a:xfrm>
              <a:off x="16655073" y="7879278"/>
              <a:ext cx="233695" cy="233704"/>
              <a:chOff x="16655073" y="7879278"/>
              <a:chExt cx="233695" cy="233704"/>
            </a:xfrm>
          </p:grpSpPr>
          <p:pic>
            <p:nvPicPr>
              <p:cNvPr id="37" name="Object 36"/>
              <p:cNvPicPr>
                <a:picLocks noChangeAspect="1"/>
              </p:cNvPicPr>
              <p:nvPr/>
            </p:nvPicPr>
            <p:blipFill>
              <a:blip r:embed="rId5" cstate="print"/>
              <a:stretch>
                <a:fillRect/>
              </a:stretch>
            </p:blipFill>
            <p:spPr>
              <a:xfrm>
                <a:off x="16655073" y="7879278"/>
                <a:ext cx="233695" cy="233704"/>
              </a:xfrm>
              <a:prstGeom prst="rect">
                <a:avLst/>
              </a:prstGeom>
            </p:spPr>
          </p:pic>
        </p:grpSp>
        <p:grpSp>
          <p:nvGrpSpPr>
            <p:cNvPr id="1015" name="그룹 1015"/>
            <p:cNvGrpSpPr/>
            <p:nvPr/>
          </p:nvGrpSpPr>
          <p:grpSpPr>
            <a:xfrm>
              <a:off x="13875675" y="3837767"/>
              <a:ext cx="233695" cy="233704"/>
              <a:chOff x="13875675" y="3837767"/>
              <a:chExt cx="233695" cy="233704"/>
            </a:xfrm>
          </p:grpSpPr>
          <p:pic>
            <p:nvPicPr>
              <p:cNvPr id="40" name="Object 39"/>
              <p:cNvPicPr>
                <a:picLocks noChangeAspect="1"/>
              </p:cNvPicPr>
              <p:nvPr/>
            </p:nvPicPr>
            <p:blipFill>
              <a:blip r:embed="rId6" cstate="print"/>
              <a:stretch>
                <a:fillRect/>
              </a:stretch>
            </p:blipFill>
            <p:spPr>
              <a:xfrm>
                <a:off x="13875675" y="3837767"/>
                <a:ext cx="233695" cy="233704"/>
              </a:xfrm>
              <a:prstGeom prst="rect">
                <a:avLst/>
              </a:prstGeom>
            </p:spPr>
          </p:pic>
        </p:grpSp>
      </p:grpSp>
      <p:sp>
        <p:nvSpPr>
          <p:cNvPr id="81" name="Object 51"/>
          <p:cNvSpPr txBox="1"/>
          <p:nvPr/>
        </p:nvSpPr>
        <p:spPr>
          <a:xfrm>
            <a:off x="4972688" y="4518241"/>
            <a:ext cx="8342624" cy="1765362"/>
          </a:xfrm>
          <a:prstGeom prst="rect">
            <a:avLst/>
          </a:prstGeom>
          <a:noFill/>
        </p:spPr>
        <p:txBody>
          <a:bodyPr wrap="square" rtlCol="0"/>
          <a:lstStyle/>
          <a:p>
            <a:pPr algn="ctr"/>
            <a:r>
              <a:rPr lang="ko-KR" altLang="en-US" sz="11500" kern="0" spc="-200" dirty="0" smtClean="0">
                <a:solidFill>
                  <a:schemeClr val="bg1"/>
                </a:solidFill>
                <a:latin typeface="에스코어 드림 9 Black" panose="020B0A03030302020204" pitchFamily="34" charset="-127"/>
                <a:ea typeface="에스코어 드림 9 Black" panose="020B0A03030302020204" pitchFamily="34" charset="-127"/>
              </a:rPr>
              <a:t>감사합니다</a:t>
            </a:r>
            <a:endParaRPr lang="en-US" sz="4000" dirty="0">
              <a:solidFill>
                <a:schemeClr val="bg1"/>
              </a:solidFill>
              <a:latin typeface="에스코어 드림 9 Black" panose="020B0A03030302020204" pitchFamily="34" charset="-127"/>
              <a:ea typeface="에스코어 드림 9 Black" panose="020B0A03030302020204" pitchFamily="34" charset="-127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0" y="202"/>
            <a:ext cx="18288000" cy="761798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Object 56"/>
          <p:cNvSpPr txBox="1"/>
          <p:nvPr/>
        </p:nvSpPr>
        <p:spPr>
          <a:xfrm>
            <a:off x="76200" y="190500"/>
            <a:ext cx="5105400" cy="533400"/>
          </a:xfrm>
          <a:prstGeom prst="rect">
            <a:avLst/>
          </a:prstGeom>
          <a:noFill/>
        </p:spPr>
        <p:txBody>
          <a:bodyPr wrap="square" rtlCol="0"/>
          <a:lstStyle/>
          <a:p>
            <a:r>
              <a:rPr lang="en-US" sz="27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CHAPTER 1. </a:t>
            </a:r>
            <a:r>
              <a:rPr lang="en-US" altLang="ko-KR" sz="2700" dirty="0">
                <a:solidFill>
                  <a:schemeClr val="accent4">
                    <a:lumMod val="20000"/>
                    <a:lumOff val="80000"/>
                  </a:schemeClr>
                </a:solidFill>
                <a:latin typeface="에스코어 드림 8 Heavy" panose="020B0903030302020204" pitchFamily="34" charset="-127"/>
                <a:ea typeface="에스코어 드림 8 Heavy" panose="020B0903030302020204" pitchFamily="34" charset="-127"/>
              </a:rPr>
              <a:t>Multithreading</a:t>
            </a:r>
          </a:p>
        </p:txBody>
      </p:sp>
      <p:sp>
        <p:nvSpPr>
          <p:cNvPr id="86" name="타원 85"/>
          <p:cNvSpPr/>
          <p:nvPr/>
        </p:nvSpPr>
        <p:spPr>
          <a:xfrm>
            <a:off x="17297400" y="266700"/>
            <a:ext cx="239221" cy="239221"/>
          </a:xfrm>
          <a:prstGeom prst="ellipse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타원 86"/>
          <p:cNvSpPr/>
          <p:nvPr/>
        </p:nvSpPr>
        <p:spPr>
          <a:xfrm>
            <a:off x="17602200" y="266700"/>
            <a:ext cx="239221" cy="239221"/>
          </a:xfrm>
          <a:prstGeom prst="ellipse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타원 87"/>
          <p:cNvSpPr/>
          <p:nvPr/>
        </p:nvSpPr>
        <p:spPr>
          <a:xfrm>
            <a:off x="17907000" y="266700"/>
            <a:ext cx="239221" cy="239221"/>
          </a:xfrm>
          <a:prstGeom prst="ellipse">
            <a:avLst/>
          </a:prstGeom>
          <a:solidFill>
            <a:srgbClr val="7030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0" name="logog.png" descr="logog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44800" y="9207856"/>
            <a:ext cx="2133600" cy="392583"/>
          </a:xfrm>
          <a:prstGeom prst="rect">
            <a:avLst/>
          </a:prstGeom>
          <a:ln w="12700">
            <a:miter lim="400000"/>
          </a:ln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3120194"/>
            <a:ext cx="5405131" cy="1261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56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MS P????"/>
        <a:font script="Hang" typeface="?? ??"/>
        <a:font script="Hans" typeface="??"/>
        <a:font script="Hant" typeface="????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</TotalTime>
  <Words>43</Words>
  <Application>Microsoft Office PowerPoint</Application>
  <PresentationFormat>사용자 지정</PresentationFormat>
  <Paragraphs>14</Paragraphs>
  <Slides>3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2" baseType="lpstr">
      <vt:lpstr>?? ??</vt:lpstr>
      <vt:lpstr>맑은 고딕</vt:lpstr>
      <vt:lpstr>에스코어 드림 6 Bold</vt:lpstr>
      <vt:lpstr>에스코어 드림 8</vt:lpstr>
      <vt:lpstr>에스코어 드림 8 Heavy</vt:lpstr>
      <vt:lpstr>에스코어 드림 9 Black</vt:lpstr>
      <vt:lpstr>Arial</vt:lpstr>
      <vt:lpstr>Calibri</vt:lpstr>
      <vt:lpstr>Office Theme</vt:lpstr>
      <vt:lpstr>PowerPoint 프레젠테이션</vt:lpstr>
      <vt:lpstr>PowerPoint 프레젠테이션</vt:lpstr>
      <vt:lpstr>PowerPoint 프레젠테이션</vt:lpstr>
    </vt:vector>
  </TitlesOfParts>
  <Company>officegen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officegen</dc:creator>
  <cp:lastModifiedBy>Eunki7</cp:lastModifiedBy>
  <cp:revision>59</cp:revision>
  <dcterms:created xsi:type="dcterms:W3CDTF">2020-11-27T19:15:27Z</dcterms:created>
  <dcterms:modified xsi:type="dcterms:W3CDTF">2021-02-15T05:56:53Z</dcterms:modified>
</cp:coreProperties>
</file>